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1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8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17.xml" ContentType="application/vnd.openxmlformats-officedocument.presentationml.slide+xml"/>
  <Override PartName="/ppt/slides/slide2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F3451D-BBBB-4D67-AB6B-C7DB7BE6ACE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32F348-C32D-4D8D-929D-80447E9D336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B2A0AE-5138-40DE-92C2-893F4B01CF6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EA6A7B-F640-4945-8727-1DE248B2101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18A211-F1FD-4222-8536-82DFAEBB9E6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EEC5EC-C141-4338-8BC5-37FA3FFBA25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E9BD6B-5DDB-401D-A54B-E38E81FE76E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AFD32A-A66B-46FB-A82C-46674E431D0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34EFD1-8C2D-4A1E-AFED-DEDB12AD245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1585C6-651B-4B8F-9D72-161983E1DA3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4196B7F-05E2-47D7-B499-96F938D6432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0FD6A6-861B-4EC7-846C-84946BD18D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ECD554A-C1DA-4890-BC29-3977240ED53F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28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54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5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57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1520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2024-09-02T16:41:51Z</dcterms:modified>
  <cp:revision>31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